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d69bc7f6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d69bc7f6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d69bc7f6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d69bc7f6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bf57ec6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bf57ec6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bf6e1149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bf6e1149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bf57ec65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bf57ec65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bf6e1149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bf6e1149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bf6e1149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bf6e1149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bf6e11498_4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bf6e11498_4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bf6e11498_4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bf6e11498_4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f6e11498_4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bf6e11498_4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bf6e114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bf6e114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bf6e11498_4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bf6e11498_4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d69bc7f6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d69bc7f6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d69bc7f6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d69bc7f6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bf6e11498_4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bf6e11498_4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bf6e1149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bf6e114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bf6e1149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bf6e114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d69bc7f6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d69bc7f6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127.0.0.1:5501/Material/template/index.html" TargetMode="External"/><Relationship Id="rId4" Type="http://schemas.openxmlformats.org/officeDocument/2006/relationships/image" Target="../media/image7.jpg"/><Relationship Id="rId5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525" y="945250"/>
            <a:ext cx="5030625" cy="29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819150" y="645675"/>
            <a:ext cx="7505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Design</a:t>
            </a:r>
            <a:endParaRPr/>
          </a:p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819150" y="1621950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Structure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Landing page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Navbar (On every page)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Grid Layout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Map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About Page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Project Info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Data Page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Databases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Bicycles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Interactive Map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Pedestrians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Interactive Map</a:t>
            </a:r>
            <a:endParaRPr/>
          </a:p>
        </p:txBody>
      </p:sp>
      <p:sp>
        <p:nvSpPr>
          <p:cNvPr id="188" name="Google Shape;188;p22"/>
          <p:cNvSpPr txBox="1"/>
          <p:nvPr>
            <p:ph idx="2" type="body"/>
          </p:nvPr>
        </p:nvSpPr>
        <p:spPr>
          <a:xfrm>
            <a:off x="4638750" y="1621950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Logic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Build Project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Create the folders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Add the folders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Connect the files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Navbar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Home link and 4 other links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Images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Logos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Animations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Javascript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Map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Link API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/>
        </p:nvSpPr>
        <p:spPr>
          <a:xfrm>
            <a:off x="908425" y="4114900"/>
            <a:ext cx="33321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http://127.0.0.1:5501/Material/template/index.html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50" y="454950"/>
            <a:ext cx="4464426" cy="347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0525" y="1166750"/>
            <a:ext cx="4464426" cy="34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PROCESS/</a:t>
            </a:r>
            <a:r>
              <a:rPr lang="en"/>
              <a:t>ARCHITECTURE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395050" y="378000"/>
            <a:ext cx="75057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Flask Construction</a:t>
            </a:r>
            <a:endParaRPr/>
          </a:p>
        </p:txBody>
      </p:sp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438550" y="1022925"/>
            <a:ext cx="24975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Process flow:</a:t>
            </a:r>
            <a:endParaRPr>
              <a:solidFill>
                <a:schemeClr val="accent6"/>
              </a:solidFill>
            </a:endParaRPr>
          </a:p>
          <a:p>
            <a:pPr indent="-311150" lvl="0" marL="457200" rtl="0" algn="just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Read, cleaned, parsed, dataset (from jupyter nb.)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Connect to MongoDB; then store, read and jsonify the output (Object).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Send data to the bikes-/ or </a:t>
            </a:r>
            <a:r>
              <a:rPr lang="en"/>
              <a:t>pedestrians</a:t>
            </a:r>
            <a:r>
              <a:rPr lang="en"/>
              <a:t> html pages.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Build JavaScript with D3 elements for the data visualization.</a:t>
            </a:r>
            <a:endParaRPr/>
          </a:p>
        </p:txBody>
      </p:sp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302100" y="4012875"/>
            <a:ext cx="42699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>
                <a:solidFill>
                  <a:srgbClr val="990000"/>
                </a:solidFill>
              </a:rPr>
              <a:t>Victims</a:t>
            </a:r>
            <a:r>
              <a:rPr i="1" lang="en" sz="1200">
                <a:solidFill>
                  <a:srgbClr val="990000"/>
                </a:solidFill>
              </a:rPr>
              <a:t> from </a:t>
            </a:r>
            <a:r>
              <a:rPr i="1" lang="en" sz="1200">
                <a:solidFill>
                  <a:srgbClr val="990000"/>
                </a:solidFill>
              </a:rPr>
              <a:t>Bicyclists</a:t>
            </a:r>
            <a:r>
              <a:rPr i="1" lang="en" sz="1200">
                <a:solidFill>
                  <a:srgbClr val="990000"/>
                </a:solidFill>
              </a:rPr>
              <a:t> and Pedestrians, reported ‘crashed severity: killed’, were selected for the </a:t>
            </a:r>
            <a:r>
              <a:rPr i="1" lang="en" sz="1200">
                <a:solidFill>
                  <a:srgbClr val="990000"/>
                </a:solidFill>
              </a:rPr>
              <a:t>visualization.</a:t>
            </a:r>
            <a:endParaRPr i="1" sz="1200">
              <a:solidFill>
                <a:srgbClr val="990000"/>
              </a:solidFill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250" y="899009"/>
            <a:ext cx="3171701" cy="2040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100" y="2437675"/>
            <a:ext cx="3291324" cy="20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275450" y="291000"/>
            <a:ext cx="82281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D3 Bubble Plots for Bicycles and Pedestrians </a:t>
            </a:r>
            <a:endParaRPr/>
          </a:p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449425" y="869225"/>
            <a:ext cx="22611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Available</a:t>
            </a:r>
            <a:r>
              <a:rPr lang="en">
                <a:solidFill>
                  <a:schemeClr val="accent6"/>
                </a:solidFill>
              </a:rPr>
              <a:t> features: f</a:t>
            </a:r>
            <a:r>
              <a:rPr lang="en">
                <a:solidFill>
                  <a:schemeClr val="accent6"/>
                </a:solidFill>
              </a:rPr>
              <a:t>ilter plot data</a:t>
            </a:r>
            <a:endParaRPr>
              <a:solidFill>
                <a:schemeClr val="accent6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County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Year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Month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Day of week</a:t>
            </a:r>
            <a:endParaRPr i="1"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449400" y="4339700"/>
            <a:ext cx="4041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/>
              <a:t>Texting on circles shows Speed_Limit_Upper_Value (mph)</a:t>
            </a:r>
            <a:endParaRPr i="1"/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300" y="858888"/>
            <a:ext cx="3512375" cy="176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2025" y="2790200"/>
            <a:ext cx="3668101" cy="18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7344" y="2947847"/>
            <a:ext cx="2298756" cy="11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/>
          <p:nvPr/>
        </p:nvSpPr>
        <p:spPr>
          <a:xfrm>
            <a:off x="4848563" y="3490625"/>
            <a:ext cx="261000" cy="304500"/>
          </a:xfrm>
          <a:prstGeom prst="leftArrow">
            <a:avLst>
              <a:gd fmla="val 50000" name="adj1"/>
              <a:gd fmla="val 5466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9600" y="1357691"/>
            <a:ext cx="2226727" cy="112351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/>
          <p:nvPr/>
        </p:nvSpPr>
        <p:spPr>
          <a:xfrm rot="10800000">
            <a:off x="6360438" y="1783525"/>
            <a:ext cx="261000" cy="304500"/>
          </a:xfrm>
          <a:prstGeom prst="leftArrow">
            <a:avLst>
              <a:gd fmla="val 50000" name="adj1"/>
              <a:gd fmla="val 5466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925" y="3566825"/>
            <a:ext cx="1608500" cy="713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025" y="2655250"/>
            <a:ext cx="1608499" cy="77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819150" y="504025"/>
            <a:ext cx="75057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6345900" y="1577800"/>
            <a:ext cx="2215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map leaflet to </a:t>
            </a:r>
            <a:r>
              <a:rPr lang="en"/>
              <a:t>analyze</a:t>
            </a:r>
            <a:r>
              <a:rPr lang="en"/>
              <a:t> our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 through our GeoJson datafile to </a:t>
            </a:r>
            <a:r>
              <a:rPr lang="en"/>
              <a:t>create</a:t>
            </a:r>
            <a:r>
              <a:rPr lang="en"/>
              <a:t> the maps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Combination of heatmap with different map styles.</a:t>
            </a:r>
            <a:endParaRPr/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00" y="1269450"/>
            <a:ext cx="5062000" cy="33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819150" y="503400"/>
            <a:ext cx="75057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Leaflet cont.</a:t>
            </a:r>
            <a:endParaRPr/>
          </a:p>
        </p:txBody>
      </p:sp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5964275" y="1575875"/>
            <a:ext cx="2360700" cy="28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Includes bindpopup with our Latlngs </a:t>
            </a:r>
            <a:r>
              <a:rPr lang="en"/>
              <a:t>information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control box plugin and a layer group plugin</a:t>
            </a: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75" y="1346075"/>
            <a:ext cx="4816075" cy="321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819150" y="516675"/>
            <a:ext cx="75057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Leaflet cont.</a:t>
            </a:r>
            <a:endParaRPr/>
          </a:p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5667800" y="1729100"/>
            <a:ext cx="2943900" cy="26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500" y="1411725"/>
            <a:ext cx="4661600" cy="325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819150" y="845600"/>
            <a:ext cx="75057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Mortem</a:t>
            </a:r>
            <a:endParaRPr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688650" y="1587050"/>
            <a:ext cx="7505700" cy="14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Trying to get a </a:t>
            </a:r>
            <a:r>
              <a:rPr lang="en"/>
              <a:t>polyline</a:t>
            </a:r>
            <a:r>
              <a:rPr lang="en"/>
              <a:t> snake animation plug in to work but all was in vain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Dealing with a huge dataset that includes commas in them and the process of cleaning them up and getting rid of the commas wasn’t fun.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Presenting</a:t>
            </a:r>
            <a:r>
              <a:rPr lang="en"/>
              <a:t> two D3 </a:t>
            </a:r>
            <a:r>
              <a:rPr lang="en"/>
              <a:t>interactive</a:t>
            </a:r>
            <a:r>
              <a:rPr lang="en"/>
              <a:t> plots on one html page was not </a:t>
            </a:r>
            <a:r>
              <a:rPr lang="en"/>
              <a:t>successful…(by using .js files; copying the second section on the same .js file)</a:t>
            </a:r>
            <a:endParaRPr/>
          </a:p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688650" y="3174850"/>
            <a:ext cx="7505700" cy="14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If we had more time:</a:t>
            </a:r>
            <a:endParaRPr sz="2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Merging two data set (bikes and pedestrians) to </a:t>
            </a:r>
            <a:r>
              <a:rPr lang="en"/>
              <a:t>present</a:t>
            </a:r>
            <a:r>
              <a:rPr lang="en"/>
              <a:t> two </a:t>
            </a:r>
            <a:r>
              <a:rPr lang="en"/>
              <a:t>visualizations</a:t>
            </a:r>
            <a:r>
              <a:rPr lang="en"/>
              <a:t> on one plot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Making multiple interactive y-axis on bubble plot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4" name="Google Shape;134;p14"/>
          <p:cNvSpPr txBox="1"/>
          <p:nvPr>
            <p:ph idx="1" type="body"/>
          </p:nvPr>
        </p:nvSpPr>
        <p:spPr>
          <a:xfrm>
            <a:off x="819150" y="1990725"/>
            <a:ext cx="2118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Kelby Wilson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Joseph Scott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Inna Gurevitch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Hope Meeme</a:t>
            </a:r>
            <a:endParaRPr/>
          </a:p>
        </p:txBody>
      </p:sp>
      <p:pic>
        <p:nvPicPr>
          <p:cNvPr id="135" name="Google Shape;1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700" y="1990725"/>
            <a:ext cx="3482750" cy="20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Story of the Data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597775"/>
            <a:ext cx="7505700" cy="28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We decided to explore the safety conditions of the North </a:t>
            </a:r>
            <a:r>
              <a:rPr lang="en"/>
              <a:t>Carolina Roads and what it means for the people living there or considering to relocate there.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this being said we did an exploration of their pedestrians</a:t>
            </a:r>
            <a:r>
              <a:rPr lang="en"/>
              <a:t> crashes and the bikes crashes recorded by the NCDOT( North Carolina Department of Transportation).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was also driven to determine which outdoor activities are safe to partake in the state on the roads, walking or cycling.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used some of the new techniques and skills we learned to explore the data, clean it and then to create different visualizations.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type="title"/>
          </p:nvPr>
        </p:nvSpPr>
        <p:spPr>
          <a:xfrm>
            <a:off x="819150" y="492475"/>
            <a:ext cx="75057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pic>
        <p:nvPicPr>
          <p:cNvPr id="152" name="Google Shape;1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50" y="1313025"/>
            <a:ext cx="3879401" cy="289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75" y="1280525"/>
            <a:ext cx="3686101" cy="29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819150" y="645675"/>
            <a:ext cx="75057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Cleanup &amp; Exploration</a:t>
            </a:r>
            <a:endParaRPr/>
          </a:p>
        </p:txBody>
      </p:sp>
      <p:sp>
        <p:nvSpPr>
          <p:cNvPr id="159" name="Google Shape;159;p18"/>
          <p:cNvSpPr txBox="1"/>
          <p:nvPr>
            <p:ph idx="1" type="body"/>
          </p:nvPr>
        </p:nvSpPr>
        <p:spPr>
          <a:xfrm>
            <a:off x="819150" y="1619650"/>
            <a:ext cx="3941400" cy="24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 jupyter Notebook, Pandas, </a:t>
            </a:r>
            <a:r>
              <a:rPr lang="en"/>
              <a:t>Matplotlib</a:t>
            </a:r>
            <a:r>
              <a:rPr lang="en"/>
              <a:t> etc.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Javascript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D3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Plotly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Map Leaflet plugins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Python flask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MongoDB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Crash Deaths by Gender(Bike and Ped)</a:t>
            </a:r>
            <a:endParaRPr/>
          </a:p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Bicycle crash deaths by gender</a:t>
            </a:r>
            <a:endParaRPr/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800" y="2082063"/>
            <a:ext cx="2667000" cy="22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100" y="2238438"/>
            <a:ext cx="2667000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Pedestrian crash deaths by gender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Crash Injury Severity(Bike and Ped)</a:t>
            </a:r>
            <a:endParaRPr/>
          </a:p>
        </p:txBody>
      </p:sp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Bicycle crash injury severity                                                                    Pedestrian crash injury severity                                     </a:t>
            </a:r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13" y="2238438"/>
            <a:ext cx="362902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938" y="2238438"/>
            <a:ext cx="3743325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DESIGN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